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5" r:id="rId9"/>
    <p:sldId id="266" r:id="rId10"/>
    <p:sldId id="263" r:id="rId11"/>
    <p:sldId id="267" r:id="rId12"/>
    <p:sldId id="268" r:id="rId13"/>
    <p:sldId id="270" r:id="rId14"/>
    <p:sldId id="26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68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40825E-4A15-4D39-8176-1F07E904CB30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42" y="1274960"/>
            <a:ext cx="7674984" cy="31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Program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Due diligence – research similar companies</a:t>
            </a:r>
          </a:p>
          <a:p>
            <a:r>
              <a:rPr lang="en-US" sz="3200" dirty="0" smtClean="0"/>
              <a:t>Life skills / workplace readiness</a:t>
            </a:r>
          </a:p>
          <a:p>
            <a:r>
              <a:rPr lang="en-US" sz="3200" dirty="0" smtClean="0"/>
              <a:t>Literature search – best practices, empirical studies</a:t>
            </a:r>
          </a:p>
          <a:p>
            <a:r>
              <a:rPr lang="en-US" sz="3200" dirty="0" smtClean="0"/>
              <a:t>Donation from CODE HS</a:t>
            </a:r>
          </a:p>
          <a:p>
            <a:r>
              <a:rPr lang="en-US" sz="3200" dirty="0" smtClean="0"/>
              <a:t>Participants /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Program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of the pilot program:</a:t>
            </a:r>
          </a:p>
          <a:p>
            <a:pPr lvl="1"/>
            <a:r>
              <a:rPr lang="en-US" dirty="0" smtClean="0"/>
              <a:t>Can individuals on the autism spectrum “dig deep” and become proficient in the use of coding languages?</a:t>
            </a:r>
          </a:p>
          <a:p>
            <a:pPr lvl="1"/>
            <a:r>
              <a:rPr lang="en-US" dirty="0" smtClean="0"/>
              <a:t>Is there a specific profile candidate with autism that is more likely to be successful in software testing or programming?</a:t>
            </a:r>
          </a:p>
          <a:p>
            <a:pPr lvl="2"/>
            <a:r>
              <a:rPr lang="en-US" dirty="0" smtClean="0"/>
              <a:t>Thinking and learning style </a:t>
            </a:r>
          </a:p>
          <a:p>
            <a:pPr lvl="2"/>
            <a:r>
              <a:rPr lang="en-US" dirty="0" smtClean="0"/>
              <a:t>Temperament</a:t>
            </a:r>
          </a:p>
          <a:p>
            <a:pPr lvl="2"/>
            <a:r>
              <a:rPr lang="en-US" dirty="0" smtClean="0"/>
              <a:t>Insight</a:t>
            </a:r>
          </a:p>
          <a:p>
            <a:pPr lvl="2"/>
            <a:r>
              <a:rPr lang="en-US" dirty="0" smtClean="0"/>
              <a:t>Ability to work in a group</a:t>
            </a:r>
          </a:p>
          <a:p>
            <a:pPr lvl="2"/>
            <a:r>
              <a:rPr lang="en-US" dirty="0" smtClean="0"/>
              <a:t>Ability to allow others to critique their work – </a:t>
            </a:r>
            <a:r>
              <a:rPr lang="en-US" dirty="0" err="1" smtClean="0"/>
              <a:t>Git</a:t>
            </a:r>
            <a:r>
              <a:rPr lang="en-US" dirty="0" smtClean="0"/>
              <a:t>-hub</a:t>
            </a:r>
          </a:p>
          <a:p>
            <a:pPr lvl="2"/>
            <a:r>
              <a:rPr lang="en-US" dirty="0" smtClean="0"/>
              <a:t>Team building activities</a:t>
            </a:r>
          </a:p>
          <a:p>
            <a:pPr lvl="2"/>
            <a:r>
              <a:rPr lang="en-US" dirty="0" smtClean="0"/>
              <a:t>Stamina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program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9789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Began February 2016</a:t>
            </a:r>
          </a:p>
          <a:p>
            <a:r>
              <a:rPr lang="en-US" sz="2400" dirty="0" smtClean="0"/>
              <a:t>Donation from Code Avengers</a:t>
            </a:r>
          </a:p>
          <a:p>
            <a:r>
              <a:rPr lang="en-US" sz="2400" dirty="0" smtClean="0"/>
              <a:t>Two Apples Service Learning class interns help with life skills and team building exercises</a:t>
            </a:r>
          </a:p>
          <a:p>
            <a:r>
              <a:rPr lang="en-US" sz="2400" dirty="0" smtClean="0"/>
              <a:t>11 participants from Wake, Orange and Durham Counties</a:t>
            </a:r>
          </a:p>
          <a:p>
            <a:r>
              <a:rPr lang="en-US" sz="2400" dirty="0" smtClean="0"/>
              <a:t>Meet Saturday mornings at the Frontier in RTP</a:t>
            </a:r>
          </a:p>
        </p:txBody>
      </p:sp>
    </p:spTree>
    <p:extLst>
      <p:ext uri="{BB962C8B-B14F-4D97-AF65-F5344CB8AC3E}">
        <p14:creationId xmlns:p14="http://schemas.microsoft.com/office/powerpoint/2010/main" val="188577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program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7808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/>
              <a:t>Each week:</a:t>
            </a:r>
          </a:p>
          <a:p>
            <a:pPr lvl="1"/>
            <a:r>
              <a:rPr lang="en-US" sz="2400" dirty="0"/>
              <a:t>Team building exercises</a:t>
            </a:r>
          </a:p>
          <a:p>
            <a:pPr lvl="1"/>
            <a:r>
              <a:rPr lang="en-US" sz="2400" dirty="0"/>
              <a:t>1 ¼ hour of coding</a:t>
            </a:r>
          </a:p>
          <a:p>
            <a:pPr lvl="1"/>
            <a:r>
              <a:rPr lang="en-US" sz="2400" dirty="0"/>
              <a:t>45 minutes of life skills/workforce readiness </a:t>
            </a:r>
            <a:r>
              <a:rPr lang="en-US" sz="2400" dirty="0" smtClean="0"/>
              <a:t>lessons</a:t>
            </a:r>
          </a:p>
          <a:p>
            <a:r>
              <a:rPr lang="en-US" sz="2400" dirty="0" smtClean="0"/>
              <a:t>Parent volunteer helping with trouble shooting</a:t>
            </a:r>
          </a:p>
          <a:p>
            <a:r>
              <a:rPr lang="en-US" sz="2400" dirty="0" smtClean="0"/>
              <a:t>Technology board oversight</a:t>
            </a:r>
          </a:p>
          <a:p>
            <a:r>
              <a:rPr lang="en-US" sz="2400" dirty="0" smtClean="0"/>
              <a:t>Technical support from Code Avengers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78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in </a:t>
            </a:r>
            <a:r>
              <a:rPr lang="en-US" dirty="0" err="1" smtClean="0"/>
              <a:t>september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space in the Frontier</a:t>
            </a:r>
          </a:p>
          <a:p>
            <a:r>
              <a:rPr lang="en-US" dirty="0" smtClean="0"/>
              <a:t>10-12 participants</a:t>
            </a:r>
          </a:p>
          <a:p>
            <a:r>
              <a:rPr lang="en-US" dirty="0" smtClean="0"/>
              <a:t>Tuition funded</a:t>
            </a:r>
          </a:p>
          <a:p>
            <a:r>
              <a:rPr lang="en-US" dirty="0" smtClean="0"/>
              <a:t>5 days a week</a:t>
            </a:r>
          </a:p>
          <a:p>
            <a:r>
              <a:rPr lang="en-US" dirty="0" smtClean="0"/>
              <a:t>Coding, Life Skills and Workforce Readiness Training</a:t>
            </a:r>
          </a:p>
          <a:p>
            <a:r>
              <a:rPr lang="en-US" dirty="0" smtClean="0"/>
              <a:t>9 month program</a:t>
            </a:r>
          </a:p>
          <a:p>
            <a:r>
              <a:rPr lang="en-US" dirty="0" smtClean="0"/>
              <a:t>Internship at Technology Company in Summer 2017</a:t>
            </a:r>
          </a:p>
          <a:p>
            <a:r>
              <a:rPr lang="en-US" dirty="0" smtClean="0"/>
              <a:t>Support for sponsoring companies prior to and during internships</a:t>
            </a:r>
          </a:p>
          <a:p>
            <a:r>
              <a:rPr lang="en-US" dirty="0" smtClean="0"/>
              <a:t>Support for trainees from Persever8 during internship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9700" y="2222500"/>
            <a:ext cx="420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91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14161"/>
            <a:ext cx="7772400" cy="3733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i="1" dirty="0" smtClean="0"/>
              <a:t>Our Mission:</a:t>
            </a:r>
          </a:p>
          <a:p>
            <a:pPr marL="68580" indent="0">
              <a:buNone/>
            </a:pPr>
            <a:endParaRPr lang="en-US" sz="3200" i="1" dirty="0"/>
          </a:p>
          <a:p>
            <a:pPr marL="68580" indent="0">
              <a:buNone/>
            </a:pPr>
            <a:r>
              <a:rPr lang="en-US" sz="3200" i="1" dirty="0" smtClean="0"/>
              <a:t>To use technology training and life skills education to cultivate the potential of people with autism to obtain fulfilling, living wage jobs and live meaningful, independent lives.</a:t>
            </a:r>
            <a:endParaRPr lang="en-US" sz="3200" i="1" dirty="0"/>
          </a:p>
        </p:txBody>
      </p:sp>
      <p:pic>
        <p:nvPicPr>
          <p:cNvPr id="9" name="Picture 8" descr="Persever8Logo Final PM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2" y="404610"/>
            <a:ext cx="4227011" cy="10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52728"/>
          </a:xfrm>
        </p:spPr>
        <p:txBody>
          <a:bodyPr/>
          <a:lstStyle/>
          <a:p>
            <a:r>
              <a:rPr lang="en-US" dirty="0" smtClean="0"/>
              <a:t>(picture of the kids at age 10)</a:t>
            </a:r>
            <a:endParaRPr lang="en-US" dirty="0"/>
          </a:p>
        </p:txBody>
      </p:sp>
      <p:pic>
        <p:nvPicPr>
          <p:cNvPr id="3" name="Picture 2" descr="C:\Users\LINDAV~1\AppData\Local\Tem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53100"/>
            <a:ext cx="2844511" cy="9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ail-attachment.googleusercontent.com/attachment/u/0/?ui=2&amp;ik=5343001155&amp;view=att&amp;th=13f8dc654f1e7862&amp;attid=0.1&amp;disp=inline&amp;safe=1&amp;zw&amp;saduie=AG9B_P9y1gOqmCIDZ_e7_DqtykVP&amp;sadet=1372473858566&amp;sads=ix_dvsTUjLmwq8iD83CdSHQw6Uc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Linda Varblow\Pictures\Social Group 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7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Linda Varblow\Pictures\2012-06-15 2011-2012 Lindas Camera\2011-2012 Lindas Camera 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5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8428" cy="4097841"/>
          </a:xfrm>
        </p:spPr>
        <p:txBody>
          <a:bodyPr/>
          <a:lstStyle/>
          <a:p>
            <a:r>
              <a:rPr lang="en-US" dirty="0" smtClean="0"/>
              <a:t>According to the National Longitudinal Transition Study 2 (from the National Center for Special Education Research) from September 2011: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( This looks at Post High School outcomes of young adults with disabilities</a:t>
            </a:r>
          </a:p>
          <a:p>
            <a:pPr marL="68580" indent="0">
              <a:buNone/>
            </a:pPr>
            <a:r>
              <a:rPr lang="en-US" dirty="0" smtClean="0"/>
              <a:t>    up to 8 years after high school.)</a:t>
            </a:r>
          </a:p>
          <a:p>
            <a:pPr>
              <a:buFont typeface="Arial"/>
              <a:buChar char="•"/>
            </a:pPr>
            <a:r>
              <a:rPr lang="en-US" dirty="0" smtClean="0"/>
              <a:t>43% of people with high functioning autism have ever enrolled in a vocational, technical college or four year college program.</a:t>
            </a:r>
          </a:p>
          <a:p>
            <a:pPr>
              <a:buFont typeface="Arial"/>
              <a:buChar char="•"/>
            </a:pPr>
            <a:r>
              <a:rPr lang="en-US" dirty="0" smtClean="0"/>
              <a:t>38% of those who have ever enrolled in a post secondary are “completers” or 16% of the total population of people with HFA.</a:t>
            </a:r>
          </a:p>
          <a:p>
            <a:pPr>
              <a:buFont typeface="Arial"/>
              <a:buChar char="•"/>
            </a:pPr>
            <a:r>
              <a:rPr lang="en-US" dirty="0" smtClean="0"/>
              <a:t>35% of individuals with ASD have no organized daytime activities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20% of individuals with ASD lived independently or semi-independently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9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63% of persons with ASD had had employment at some time during the 8 years after high school</a:t>
            </a:r>
          </a:p>
          <a:p>
            <a:pPr>
              <a:buFont typeface="Arial"/>
              <a:buChar char="•"/>
            </a:pPr>
            <a:r>
              <a:rPr lang="en-US" dirty="0" smtClean="0"/>
              <a:t>Those employed worked an average of 24 hours per week</a:t>
            </a:r>
          </a:p>
          <a:p>
            <a:pPr>
              <a:buFont typeface="Arial"/>
              <a:buChar char="•"/>
            </a:pPr>
            <a:r>
              <a:rPr lang="en-US" dirty="0" smtClean="0"/>
              <a:t>Less than half had paid vacation, health insurance or retirement benefits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average amount of time spent looking for a job was 12.3 months</a:t>
            </a:r>
          </a:p>
          <a:p>
            <a:pPr>
              <a:buFont typeface="Arial"/>
              <a:buChar char="•"/>
            </a:pPr>
            <a:r>
              <a:rPr lang="en-US" dirty="0" smtClean="0"/>
              <a:t>77% had assistance from a family member, friend, teacher or agency to find their job</a:t>
            </a:r>
          </a:p>
          <a:p>
            <a:pPr>
              <a:buFont typeface="Arial"/>
              <a:buChar char="•"/>
            </a:pPr>
            <a:r>
              <a:rPr lang="en-US" dirty="0" smtClean="0"/>
              <a:t>Only 5.4% received any accommodations on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technology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7400"/>
            <a:ext cx="7772400" cy="41792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Characteristics of the thinking and learning style of autism may lend themselves excelling at jobs such as coding and software testing:</a:t>
            </a:r>
          </a:p>
          <a:p>
            <a:pPr>
              <a:buFont typeface="Arial"/>
              <a:buChar char="•"/>
            </a:pPr>
            <a:r>
              <a:rPr lang="en-US" dirty="0" smtClean="0"/>
              <a:t>An affinity for and understanding of technology</a:t>
            </a:r>
          </a:p>
          <a:p>
            <a:pPr>
              <a:buFont typeface="Arial"/>
              <a:buChar char="•"/>
            </a:pPr>
            <a:r>
              <a:rPr lang="en-US" dirty="0" smtClean="0"/>
              <a:t>Visual thinking and learning skills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ability to concentrate for extended periods on repetitive activities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ability to identify subtle details and changes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levels of persistent and comfort with repetition and routine tasks</a:t>
            </a:r>
          </a:p>
          <a:p>
            <a:pPr>
              <a:buFont typeface="Arial"/>
              <a:buChar char="•"/>
            </a:pPr>
            <a:r>
              <a:rPr lang="en-US" dirty="0" smtClean="0"/>
              <a:t>Excellent memory skills</a:t>
            </a:r>
          </a:p>
          <a:p>
            <a:pPr>
              <a:buFont typeface="Arial"/>
              <a:buChar char="•"/>
            </a:pPr>
            <a:r>
              <a:rPr lang="en-US" dirty="0" smtClean="0"/>
              <a:t>Logical thinking skills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levels of integrity and strong loyalty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8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" y="451212"/>
            <a:ext cx="2239006" cy="60016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0000"/>
                </a:solidFill>
              </a:rPr>
              <a:t>Problem: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Error Rates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Tedium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Fatigue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Exhaustion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Quality Problems</a:t>
            </a:r>
          </a:p>
          <a:p>
            <a:pPr algn="ctr"/>
            <a:endParaRPr lang="en-US" sz="2400" dirty="0">
              <a:solidFill>
                <a:srgbClr val="7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700000"/>
                </a:solidFill>
              </a:rPr>
              <a:t>Lack of Attention to Detail</a:t>
            </a:r>
            <a:endParaRPr lang="en-US" sz="2400" dirty="0">
              <a:solidFill>
                <a:srgbClr val="7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130" y="451212"/>
            <a:ext cx="2260869" cy="52629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3E00"/>
                </a:solidFill>
              </a:rPr>
              <a:t>Solution: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Error-Free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Enthusiasm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Energy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Persistence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Quality Assurance</a:t>
            </a:r>
          </a:p>
          <a:p>
            <a:pPr algn="ctr"/>
            <a:endParaRPr lang="en-US" sz="2400" dirty="0">
              <a:solidFill>
                <a:srgbClr val="003E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E00"/>
                </a:solidFill>
              </a:rPr>
              <a:t>Meticulous</a:t>
            </a:r>
            <a:endParaRPr lang="en-US" sz="2400" dirty="0">
              <a:solidFill>
                <a:srgbClr val="003E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41" y="0"/>
            <a:ext cx="4743590" cy="324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568"/>
          <a:stretch/>
        </p:blipFill>
        <p:spPr>
          <a:xfrm>
            <a:off x="2139541" y="3242041"/>
            <a:ext cx="4743590" cy="3615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3131" y="5714191"/>
            <a:ext cx="2260867" cy="6024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Persever8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4981"/>
            <a:ext cx="7772400" cy="438504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Class at UNC-CH (EMBA Program – Soft Launch)</a:t>
            </a:r>
          </a:p>
          <a:p>
            <a:r>
              <a:rPr lang="en-US" sz="2800" dirty="0" smtClean="0"/>
              <a:t>Continued advisement from SCORE mentor</a:t>
            </a:r>
          </a:p>
          <a:p>
            <a:r>
              <a:rPr lang="en-US" sz="2800" dirty="0" smtClean="0"/>
              <a:t>Launch Chapel Hill Program</a:t>
            </a:r>
          </a:p>
          <a:p>
            <a:r>
              <a:rPr lang="en-US" sz="2800" dirty="0" smtClean="0"/>
              <a:t>CUBE Mentorship</a:t>
            </a:r>
          </a:p>
          <a:p>
            <a:r>
              <a:rPr lang="en-US" sz="2800" dirty="0" smtClean="0"/>
              <a:t>Board of Directors</a:t>
            </a:r>
          </a:p>
          <a:p>
            <a:r>
              <a:rPr lang="en-US" sz="2800" dirty="0" smtClean="0"/>
              <a:t>Technology Board</a:t>
            </a:r>
          </a:p>
          <a:p>
            <a:r>
              <a:rPr lang="en-US" sz="2800" dirty="0" smtClean="0"/>
              <a:t>501(c)3 Nonprofit status</a:t>
            </a:r>
          </a:p>
          <a:p>
            <a:r>
              <a:rPr lang="en-US" sz="2800" dirty="0" smtClean="0"/>
              <a:t>Funding</a:t>
            </a:r>
          </a:p>
          <a:p>
            <a:r>
              <a:rPr lang="en-US" sz="2800" dirty="0" smtClean="0"/>
              <a:t>The Frontier</a:t>
            </a:r>
          </a:p>
          <a:p>
            <a:r>
              <a:rPr lang="en-US" sz="2800" dirty="0" smtClean="0"/>
              <a:t>Affiliate of the CIDD</a:t>
            </a:r>
          </a:p>
        </p:txBody>
      </p:sp>
    </p:spTree>
    <p:extLst>
      <p:ext uri="{BB962C8B-B14F-4D97-AF65-F5344CB8AC3E}">
        <p14:creationId xmlns:p14="http://schemas.microsoft.com/office/powerpoint/2010/main" val="1062850679"/>
      </p:ext>
    </p:extLst>
  </p:cSld>
  <p:clrMapOvr>
    <a:masterClrMapping/>
  </p:clrMapOvr>
</p:sld>
</file>

<file path=ppt/theme/theme1.xml><?xml version="1.0" encoding="utf-8"?>
<a:theme xmlns:a="http://schemas.openxmlformats.org/drawingml/2006/main" name="Understanding Autis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Understanding Autism .thmx</Template>
  <TotalTime>6091</TotalTime>
  <Words>641</Words>
  <Application>Microsoft Macintosh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Understanding Autism </vt:lpstr>
      <vt:lpstr>PowerPoint Presentation</vt:lpstr>
      <vt:lpstr>PowerPoint Presentation</vt:lpstr>
      <vt:lpstr>(picture of the kids at age 10)</vt:lpstr>
      <vt:lpstr>PowerPoint Presentation</vt:lpstr>
      <vt:lpstr>The problem</vt:lpstr>
      <vt:lpstr>The problem</vt:lpstr>
      <vt:lpstr>Why technology jobs?</vt:lpstr>
      <vt:lpstr>PowerPoint Presentation</vt:lpstr>
      <vt:lpstr>Persever8 history</vt:lpstr>
      <vt:lpstr>Pilot Program Phase 1</vt:lpstr>
      <vt:lpstr>Pilot Program phase 2</vt:lpstr>
      <vt:lpstr>Pilot program phase 2</vt:lpstr>
      <vt:lpstr>Pilot program phase 2</vt:lpstr>
      <vt:lpstr>Launching in september 2016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Varblow</dc:creator>
  <cp:lastModifiedBy>Linda Varblow</cp:lastModifiedBy>
  <cp:revision>14</cp:revision>
  <dcterms:created xsi:type="dcterms:W3CDTF">2016-03-04T18:46:56Z</dcterms:created>
  <dcterms:modified xsi:type="dcterms:W3CDTF">2016-03-09T00:18:42Z</dcterms:modified>
</cp:coreProperties>
</file>